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1" r:id="rId4"/>
    <p:sldId id="292" r:id="rId5"/>
    <p:sldId id="293" r:id="rId6"/>
    <p:sldId id="294" r:id="rId7"/>
    <p:sldId id="262" r:id="rId8"/>
    <p:sldId id="279" r:id="rId9"/>
    <p:sldId id="273" r:id="rId10"/>
    <p:sldId id="258" r:id="rId11"/>
    <p:sldId id="259" r:id="rId12"/>
    <p:sldId id="280" r:id="rId13"/>
    <p:sldId id="281" r:id="rId14"/>
    <p:sldId id="282" r:id="rId15"/>
    <p:sldId id="283" r:id="rId16"/>
    <p:sldId id="284" r:id="rId17"/>
    <p:sldId id="285" r:id="rId18"/>
    <p:sldId id="276" r:id="rId19"/>
    <p:sldId id="277" r:id="rId20"/>
    <p:sldId id="288" r:id="rId21"/>
    <p:sldId id="289" r:id="rId22"/>
    <p:sldId id="290" r:id="rId23"/>
    <p:sldId id="286" r:id="rId24"/>
    <p:sldId id="287" r:id="rId25"/>
    <p:sldId id="260" r:id="rId26"/>
    <p:sldId id="261" r:id="rId27"/>
    <p:sldId id="295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DE81F-D519-4E00-9C4C-BC85C66489BE}">
          <p14:sldIdLst>
            <p14:sldId id="256"/>
            <p14:sldId id="257"/>
          </p14:sldIdLst>
        </p14:section>
        <p14:section name="강남훈" id="{B40B0842-28E2-4F13-A726-34F9DF72A50B}">
          <p14:sldIdLst>
            <p14:sldId id="291"/>
            <p14:sldId id="292"/>
            <p14:sldId id="293"/>
            <p14:sldId id="294"/>
            <p14:sldId id="262"/>
          </p14:sldIdLst>
        </p14:section>
        <p14:section name="성원제" id="{D6799D10-6599-445F-A9F5-243B8D82E2F9}">
          <p14:sldIdLst>
            <p14:sldId id="279"/>
            <p14:sldId id="273"/>
            <p14:sldId id="258"/>
          </p14:sldIdLst>
        </p14:section>
        <p14:section name="이경민" id="{0F2DAFE2-DEB8-44F4-8860-C674E3F77483}">
          <p14:sldIdLst>
            <p14:sldId id="25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이종찬" id="{A7AE2376-101D-4E96-BD9F-9DA2DE4B3587}">
          <p14:sldIdLst>
            <p14:sldId id="276"/>
            <p14:sldId id="277"/>
            <p14:sldId id="288"/>
            <p14:sldId id="289"/>
            <p14:sldId id="290"/>
          </p14:sldIdLst>
        </p14:section>
        <p14:section name="조유진" id="{99217EE5-92F4-4C25-BE6A-3BFD73E6BF91}">
          <p14:sldIdLst>
            <p14:sldId id="286"/>
            <p14:sldId id="287"/>
            <p14:sldId id="260"/>
            <p14:sldId id="261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C4A49-C475-4CF4-904B-473AC38799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A399-0CEA-4273-9E14-EC2D500A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E05C0-0EAB-445C-8194-0A94DEA604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22FBD2-73C2-4EDE-98CB-8E5A3B94F620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79F95-2950-461B-9A82-CCCD6BD3C4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D76C6C-9524-451E-A026-F7BE4848A4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2E2B1-FAC3-4F7E-822C-F8C4301B53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31DF11-D050-471C-90B6-376998EB0345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E2068D-8FAE-4A65-B6E9-2E87DAEE97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2FF94D-F6D0-4166-BEC4-810F8DD616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90341E-07F7-47E2-9BC6-4033ABC4F2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569791-BD44-4592-9341-445362424DDF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CA79E1-0FCE-4281-A7C0-120285702A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E532C-3C97-40A2-8FE1-47529EC957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EA8AF5-0AE3-4330-991A-F28F17E750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25AFB0D-CC98-4C12-8B17-F7A324924B10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21BD9-FF78-4CC0-942D-77B25DA89E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D1308C-F400-47CF-AF8C-CB8A693B4F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B1C95CC-70DF-4709-9D4B-C58392A158AF}"/>
              </a:ext>
            </a:extLst>
          </p:cNvPr>
          <p:cNvGrpSpPr/>
          <p:nvPr userDrawn="1"/>
        </p:nvGrpSpPr>
        <p:grpSpPr>
          <a:xfrm>
            <a:off x="-275622" y="-1108747"/>
            <a:ext cx="18913149" cy="4782386"/>
            <a:chOff x="-275622" y="-1108747"/>
            <a:chExt cx="18913149" cy="478238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CFEC451E-57D1-4EEE-BB3D-EC8BE6EE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75622" y="-1108747"/>
              <a:ext cx="18913149" cy="478238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0A1A69B-18B8-443B-9D39-F7F0D4EAF57E}"/>
              </a:ext>
            </a:extLst>
          </p:cNvPr>
          <p:cNvGrpSpPr/>
          <p:nvPr userDrawn="1"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EAB652BE-6B14-465F-AA4F-D440402D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653510A-1E6E-4F67-B723-37D22A8AF8D0}"/>
              </a:ext>
            </a:extLst>
          </p:cNvPr>
          <p:cNvGrpSpPr/>
          <p:nvPr userDrawn="1"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BBC043F4-3B9F-4F08-8F6B-80F18A8D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12" name="Object 8">
            <a:extLst>
              <a:ext uri="{FF2B5EF4-FFF2-40B4-BE49-F238E27FC236}">
                <a16:creationId xmlns:a16="http://schemas.microsoft.com/office/drawing/2014/main" id="{09F259CC-49F6-440A-8F18-3C4FCC25FE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696105" y="9464163"/>
            <a:ext cx="1728873" cy="8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6105" y="9464163"/>
            <a:ext cx="1728873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6922" y="995498"/>
            <a:ext cx="10089256" cy="721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C5FCFD-46C0-402B-8489-03C7A562AAB6}"/>
              </a:ext>
            </a:extLst>
          </p:cNvPr>
          <p:cNvSpPr txBox="1"/>
          <p:nvPr/>
        </p:nvSpPr>
        <p:spPr>
          <a:xfrm>
            <a:off x="-1356049" y="4586876"/>
            <a:ext cx="1226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</a:rPr>
              <a:t>사용자 메뉴얼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227E1C67-1A7A-4583-89FD-37764CD0C373}"/>
              </a:ext>
            </a:extLst>
          </p:cNvPr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2FE5484A-5F1B-4D27-8622-ED09D48D7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45D14C33-C995-4FDC-B8EF-D85EDDB07F77}"/>
              </a:ext>
            </a:extLst>
          </p:cNvPr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32" name="Object 5">
              <a:extLst>
                <a:ext uri="{FF2B5EF4-FFF2-40B4-BE49-F238E27FC236}">
                  <a16:creationId xmlns:a16="http://schemas.microsoft.com/office/drawing/2014/main" id="{4B380A6B-32D9-4607-A89E-CC99237C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4C84082-7AF3-476D-9BF2-72AF6D5BB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9" y="1489901"/>
            <a:ext cx="8214078" cy="7307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BF420A-A267-4DA5-9C58-E42C7A33AD5C}"/>
              </a:ext>
            </a:extLst>
          </p:cNvPr>
          <p:cNvSpPr txBox="1"/>
          <p:nvPr/>
        </p:nvSpPr>
        <p:spPr>
          <a:xfrm>
            <a:off x="9531014" y="3692358"/>
            <a:ext cx="6858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제목</a:t>
            </a:r>
            <a:r>
              <a:rPr lang="en-US" altLang="ko-KR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</a:t>
            </a:r>
            <a:r>
              <a:rPr lang="en-US" altLang="ko-KR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첨부파일 수정가능</a:t>
            </a:r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제목과 내용 중 한 곳이라도 공백이면</a:t>
            </a:r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불가</a:t>
            </a:r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첨부된 파일명을 클릭하면 삭제가능</a:t>
            </a:r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※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후 목록 버튼 누르면 삭제된 상태가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유지됨으로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Alert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사용해 이를 공지한다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첨부파일을 덮어쓰는 것이 가능하다</a:t>
            </a:r>
            <a:endParaRPr lang="en-US" altLang="ko-KR" sz="2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72178B-0EA9-4BB3-8577-BEB7D2C10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46" y="1397991"/>
            <a:ext cx="5446201" cy="1577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69496" y="1181100"/>
            <a:ext cx="7911554" cy="7449590"/>
          </a:xfrm>
          <a:prstGeom prst="rect">
            <a:avLst/>
          </a:prstGeom>
        </p:spPr>
      </p:pic>
      <p:sp>
        <p:nvSpPr>
          <p:cNvPr id="1007" name="TextBox 1006"/>
          <p:cNvSpPr txBox="1"/>
          <p:nvPr/>
        </p:nvSpPr>
        <p:spPr>
          <a:xfrm>
            <a:off x="1066794" y="1181100"/>
            <a:ext cx="8077206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장르 화면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ko-KR" altLang="en-US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중앙의 검색창에 검색어를 입력하여 해당하는 영화가 있는지 목록을 볼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좌측 장르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선택란에서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장르를 선택하면 해당하는 장르의 영화 목록을 볼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좌측 국가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선택란에서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국가를 선택하면 해당하는 국가의 영화 목록을 볼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우측 정렬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선택란에서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정렬방법을 선택하여 원하는 순서로 영화 목록을 볼 수 있음 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마우스를 포스터에 올려 놓으면 영화보기와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찜하기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할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1" y="1181099"/>
            <a:ext cx="78501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마이페이지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 정보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en-US" altLang="ko-KR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내 정보를 확인할 수 있고 아래의 수정 버튼을 누르면 </a:t>
            </a:r>
          </a:p>
          <a:p>
            <a:pPr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페이지로 갈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내 정보 수정에서 형식에 맞게 정보를 입력하면 내 정보를 수정할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아래의 회원탈퇴 버튼으로 탈퇴할 수 있음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0400" y="949608"/>
            <a:ext cx="7850192" cy="6070320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9600" y="2867024"/>
            <a:ext cx="5620502" cy="661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5" y="1181100"/>
            <a:ext cx="69342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마이페이지</a:t>
            </a:r>
            <a:r>
              <a:rPr lang="en-US" altLang="ko-KR" sz="30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0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내가 본 영화</a:t>
            </a:r>
            <a:r>
              <a:rPr lang="en-US" altLang="ko-KR" sz="30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ko-KR" altLang="en-US" sz="30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내가 본 영화 목록을 최신순으로 볼 수 있음</a:t>
            </a:r>
          </a:p>
          <a:p>
            <a:pPr>
              <a:defRPr/>
            </a:pPr>
            <a:endParaRPr lang="ko-KR" altLang="en-US" sz="21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내가 본 영화를 </a:t>
            </a:r>
            <a:r>
              <a:rPr lang="en-US" altLang="ko-KR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21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까지의 점수로 평가할 수 있음</a:t>
            </a:r>
          </a:p>
        </p:txBody>
      </p:sp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86600" y="1232941"/>
            <a:ext cx="10340416" cy="7821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4" y="1181100"/>
            <a:ext cx="762000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와플추천</a:t>
            </a:r>
            <a:endParaRPr lang="en-US" altLang="ko-KR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endParaRPr lang="ko-KR" altLang="en-US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a.i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 알고리즘 맞춤 영화에서 내가 평가한 점수를 토대로 영화 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개를 추천 받을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HOT10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스트리밍 횟수 상위 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영화 목록을 볼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내가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찜한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콘텐츠에서 내가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찜한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영화의 목록을 볼 수 있음</a:t>
            </a:r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1333" y="1068790"/>
            <a:ext cx="8686800" cy="8068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2" y="1181100"/>
            <a:ext cx="73152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영화관리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ko-KR" altLang="en-US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보유한 영화 목록을 확인 및 검색할 수 있고 제목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영화 상세페이지로 이동할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영화추가버튼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클릭시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영화 추가 양식이 나옴</a:t>
            </a: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1347258"/>
            <a:ext cx="8163948" cy="7592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1" y="1181100"/>
            <a:ext cx="69342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장르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국가 관리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ko-KR" altLang="en-US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장르를 추가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 삭제할 수 있음</a:t>
            </a:r>
          </a:p>
          <a:p>
            <a:pPr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국가를 추가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수정 삭제할 수 있음</a:t>
            </a:r>
          </a:p>
        </p:txBody>
      </p: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38801" y="895684"/>
            <a:ext cx="5984568" cy="5838492"/>
          </a:xfrm>
          <a:prstGeom prst="rect">
            <a:avLst/>
          </a:prstGeom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7051" y="2567964"/>
            <a:ext cx="6718787" cy="6036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1066791" y="1181100"/>
            <a:ext cx="69341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관리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r>
              <a:rPr lang="en-US" altLang="ko-KR" sz="32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>
              <a:defRPr/>
            </a:pPr>
            <a:endParaRPr lang="ko-KR" altLang="en-US" sz="32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회원의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상태및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상세 정보를 조회할 수 있음</a:t>
            </a:r>
          </a:p>
        </p:txBody>
      </p:sp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47664" y="1332968"/>
            <a:ext cx="8421136" cy="7621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DD948B0-BD45-4535-85FE-21A1A3F1DF25}"/>
              </a:ext>
            </a:extLst>
          </p:cNvPr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71FB41F-6E36-415A-A758-29DCECB58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D8D6B868-F905-4DA4-9CA9-86407A5ACEB0}"/>
              </a:ext>
            </a:extLst>
          </p:cNvPr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A679C5C-5CA3-43C4-8C05-AAD729F8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sp>
        <p:nvSpPr>
          <p:cNvPr id="7" name="_x567034464">
            <a:extLst>
              <a:ext uri="{FF2B5EF4-FFF2-40B4-BE49-F238E27FC236}">
                <a16:creationId xmlns:a16="http://schemas.microsoft.com/office/drawing/2014/main" id="{E4E04803-96AE-425F-BC93-DD1FD012F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1638300"/>
            <a:ext cx="8610601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화면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문의사항을 접수 받는 화면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 </a:t>
            </a: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문의하기 버튼을 누르면 문의한 내용을 볼 수 있음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8CC274-B75D-4ED6-B545-27A38C931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293586"/>
            <a:ext cx="8343900" cy="70503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141ABE-BF7E-4018-B5AB-DEC3122190CB}"/>
              </a:ext>
            </a:extLst>
          </p:cNvPr>
          <p:cNvSpPr/>
          <p:nvPr/>
        </p:nvSpPr>
        <p:spPr>
          <a:xfrm>
            <a:off x="12420600" y="6743700"/>
            <a:ext cx="20574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6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227E1C67-1A7A-4583-89FD-37764CD0C373}"/>
              </a:ext>
            </a:extLst>
          </p:cNvPr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2FE5484A-5F1B-4D27-8622-ED09D48D7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45D14C33-C995-4FDC-B8EF-D85EDDB07F77}"/>
              </a:ext>
            </a:extLst>
          </p:cNvPr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32" name="Object 5">
              <a:extLst>
                <a:ext uri="{FF2B5EF4-FFF2-40B4-BE49-F238E27FC236}">
                  <a16:creationId xmlns:a16="http://schemas.microsoft.com/office/drawing/2014/main" id="{4B380A6B-32D9-4607-A89E-CC99237C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sp>
        <p:nvSpPr>
          <p:cNvPr id="14" name="_x567034464">
            <a:extLst>
              <a:ext uri="{FF2B5EF4-FFF2-40B4-BE49-F238E27FC236}">
                <a16:creationId xmlns:a16="http://schemas.microsoft.com/office/drawing/2014/main" id="{3028BB5D-B783-4764-B99D-00CAF9830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38300"/>
            <a:ext cx="6934200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목록 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본인의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문의사항을 확인할 수 있음</a:t>
            </a: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글쓰기 버튼을 통해 본인이 올리고자 하는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올릴 수 있음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0B487-8FA4-42F3-B75B-D9AD385E5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43" y="1901242"/>
            <a:ext cx="9416989" cy="65108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220CFC-A393-4316-B2C3-227594232712}"/>
              </a:ext>
            </a:extLst>
          </p:cNvPr>
          <p:cNvSpPr/>
          <p:nvPr/>
        </p:nvSpPr>
        <p:spPr>
          <a:xfrm>
            <a:off x="15422738" y="3695700"/>
            <a:ext cx="990600" cy="452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20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66FE5A52-F792-4BC6-823E-E0450109C03C}"/>
              </a:ext>
            </a:extLst>
          </p:cNvPr>
          <p:cNvGrpSpPr/>
          <p:nvPr/>
        </p:nvGrpSpPr>
        <p:grpSpPr>
          <a:xfrm>
            <a:off x="2410028" y="3823314"/>
            <a:ext cx="10987191" cy="3682386"/>
            <a:chOff x="2410028" y="3069518"/>
            <a:chExt cx="10987191" cy="3682386"/>
          </a:xfrm>
        </p:grpSpPr>
        <p:grpSp>
          <p:nvGrpSpPr>
            <p:cNvPr id="27" name="그룹 1005">
              <a:extLst>
                <a:ext uri="{FF2B5EF4-FFF2-40B4-BE49-F238E27FC236}">
                  <a16:creationId xmlns:a16="http://schemas.microsoft.com/office/drawing/2014/main" id="{92844D63-5285-4833-A0D0-84C32A53BC3D}"/>
                </a:ext>
              </a:extLst>
            </p:cNvPr>
            <p:cNvGrpSpPr/>
            <p:nvPr/>
          </p:nvGrpSpPr>
          <p:grpSpPr>
            <a:xfrm>
              <a:off x="7640350" y="3069518"/>
              <a:ext cx="2594258" cy="2796999"/>
              <a:chOff x="7640350" y="3069518"/>
              <a:chExt cx="2594258" cy="2796999"/>
            </a:xfrm>
          </p:grpSpPr>
          <p:pic>
            <p:nvPicPr>
              <p:cNvPr id="38" name="Object 17">
                <a:extLst>
                  <a:ext uri="{FF2B5EF4-FFF2-40B4-BE49-F238E27FC236}">
                    <a16:creationId xmlns:a16="http://schemas.microsoft.com/office/drawing/2014/main" id="{22583C67-BB35-4A4E-91A7-8EDD24693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40350" y="3069518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E258CE05-610F-4C90-AA99-147F53F53CE5}"/>
                </a:ext>
              </a:extLst>
            </p:cNvPr>
            <p:cNvGrpSpPr/>
            <p:nvPr/>
          </p:nvGrpSpPr>
          <p:grpSpPr>
            <a:xfrm>
              <a:off x="5936989" y="3340339"/>
              <a:ext cx="2594258" cy="2796999"/>
              <a:chOff x="5936989" y="3340339"/>
              <a:chExt cx="2594258" cy="2796999"/>
            </a:xfrm>
          </p:grpSpPr>
          <p:pic>
            <p:nvPicPr>
              <p:cNvPr id="37" name="Object 20">
                <a:extLst>
                  <a:ext uri="{FF2B5EF4-FFF2-40B4-BE49-F238E27FC236}">
                    <a16:creationId xmlns:a16="http://schemas.microsoft.com/office/drawing/2014/main" id="{03A3F441-498E-40B3-8B2A-F928B5D1F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36989" y="3340339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29" name="그룹 1007">
              <a:extLst>
                <a:ext uri="{FF2B5EF4-FFF2-40B4-BE49-F238E27FC236}">
                  <a16:creationId xmlns:a16="http://schemas.microsoft.com/office/drawing/2014/main" id="{E267D804-3751-4F94-9CA4-41A0B9A7A362}"/>
                </a:ext>
              </a:extLst>
            </p:cNvPr>
            <p:cNvGrpSpPr/>
            <p:nvPr/>
          </p:nvGrpSpPr>
          <p:grpSpPr>
            <a:xfrm>
              <a:off x="9250105" y="3340339"/>
              <a:ext cx="2594258" cy="2796999"/>
              <a:chOff x="9250105" y="3340339"/>
              <a:chExt cx="2594258" cy="2796999"/>
            </a:xfrm>
          </p:grpSpPr>
          <p:pic>
            <p:nvPicPr>
              <p:cNvPr id="36" name="Object 23">
                <a:extLst>
                  <a:ext uri="{FF2B5EF4-FFF2-40B4-BE49-F238E27FC236}">
                    <a16:creationId xmlns:a16="http://schemas.microsoft.com/office/drawing/2014/main" id="{391FF7FC-EC3D-4238-B232-5E1D8BDDA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50105" y="3340339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30" name="그룹 1008">
              <a:extLst>
                <a:ext uri="{FF2B5EF4-FFF2-40B4-BE49-F238E27FC236}">
                  <a16:creationId xmlns:a16="http://schemas.microsoft.com/office/drawing/2014/main" id="{06CD6BB8-D914-442C-B904-1A75BF352B8C}"/>
                </a:ext>
              </a:extLst>
            </p:cNvPr>
            <p:cNvGrpSpPr/>
            <p:nvPr/>
          </p:nvGrpSpPr>
          <p:grpSpPr>
            <a:xfrm>
              <a:off x="10709727" y="3069518"/>
              <a:ext cx="2687493" cy="2796999"/>
              <a:chOff x="10709727" y="3069518"/>
              <a:chExt cx="2687493" cy="2796999"/>
            </a:xfrm>
          </p:grpSpPr>
          <p:pic>
            <p:nvPicPr>
              <p:cNvPr id="35" name="Object 26">
                <a:extLst>
                  <a:ext uri="{FF2B5EF4-FFF2-40B4-BE49-F238E27FC236}">
                    <a16:creationId xmlns:a16="http://schemas.microsoft.com/office/drawing/2014/main" id="{3C801E5F-4EF9-406D-B3B3-B010BD98C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09727" y="3069518"/>
                <a:ext cx="2687493" cy="2796999"/>
              </a:xfrm>
              <a:prstGeom prst="rect">
                <a:avLst/>
              </a:prstGeom>
            </p:spPr>
          </p:pic>
        </p:grpSp>
        <p:grpSp>
          <p:nvGrpSpPr>
            <p:cNvPr id="31" name="그룹 1009">
              <a:extLst>
                <a:ext uri="{FF2B5EF4-FFF2-40B4-BE49-F238E27FC236}">
                  <a16:creationId xmlns:a16="http://schemas.microsoft.com/office/drawing/2014/main" id="{76ABFB0E-48E9-4E9D-9F3C-ECC779497686}"/>
                </a:ext>
              </a:extLst>
            </p:cNvPr>
            <p:cNvGrpSpPr/>
            <p:nvPr/>
          </p:nvGrpSpPr>
          <p:grpSpPr>
            <a:xfrm>
              <a:off x="4221717" y="3069518"/>
              <a:ext cx="2594258" cy="2796999"/>
              <a:chOff x="4221717" y="3069518"/>
              <a:chExt cx="2594258" cy="2796999"/>
            </a:xfrm>
          </p:grpSpPr>
          <p:pic>
            <p:nvPicPr>
              <p:cNvPr id="34" name="Object 29">
                <a:extLst>
                  <a:ext uri="{FF2B5EF4-FFF2-40B4-BE49-F238E27FC236}">
                    <a16:creationId xmlns:a16="http://schemas.microsoft.com/office/drawing/2014/main" id="{B4C6879B-2DE1-4A06-8E2A-0F9ABD233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21717" y="3069518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32" name="그룹 1010">
              <a:extLst>
                <a:ext uri="{FF2B5EF4-FFF2-40B4-BE49-F238E27FC236}">
                  <a16:creationId xmlns:a16="http://schemas.microsoft.com/office/drawing/2014/main" id="{C4C91D4E-3D40-48EA-9C06-1BE400A99C46}"/>
                </a:ext>
              </a:extLst>
            </p:cNvPr>
            <p:cNvGrpSpPr/>
            <p:nvPr/>
          </p:nvGrpSpPr>
          <p:grpSpPr>
            <a:xfrm>
              <a:off x="2410028" y="5511785"/>
              <a:ext cx="10987191" cy="1240119"/>
              <a:chOff x="2410028" y="5511785"/>
              <a:chExt cx="10987191" cy="1240119"/>
            </a:xfrm>
          </p:grpSpPr>
          <p:pic>
            <p:nvPicPr>
              <p:cNvPr id="33" name="Object 32">
                <a:extLst>
                  <a:ext uri="{FF2B5EF4-FFF2-40B4-BE49-F238E27FC236}">
                    <a16:creationId xmlns:a16="http://schemas.microsoft.com/office/drawing/2014/main" id="{4B0B3DCD-39EC-4A8C-B19F-14839DDEE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10028" y="5511785"/>
                <a:ext cx="10987191" cy="1240119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-275622" y="-1108747"/>
            <a:ext cx="18913149" cy="4782386"/>
            <a:chOff x="-275622" y="-1108747"/>
            <a:chExt cx="18913149" cy="4782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75622" y="-1108747"/>
              <a:ext cx="18913149" cy="4782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21" name="Object 10">
            <a:extLst>
              <a:ext uri="{FF2B5EF4-FFF2-40B4-BE49-F238E27FC236}">
                <a16:creationId xmlns:a16="http://schemas.microsoft.com/office/drawing/2014/main" id="{FE95B0A9-5B64-483E-A93C-0AA4E62143A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898" y="6683335"/>
            <a:ext cx="1671583" cy="1574818"/>
          </a:xfrm>
          <a:prstGeom prst="rect">
            <a:avLst/>
          </a:prstGeom>
        </p:spPr>
      </p:pic>
      <p:pic>
        <p:nvPicPr>
          <p:cNvPr id="22" name="Object 11">
            <a:extLst>
              <a:ext uri="{FF2B5EF4-FFF2-40B4-BE49-F238E27FC236}">
                <a16:creationId xmlns:a16="http://schemas.microsoft.com/office/drawing/2014/main" id="{CBA377B3-D626-4F01-ACF3-1C8D7A67393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8968" y="6688975"/>
            <a:ext cx="1661466" cy="1574818"/>
          </a:xfrm>
          <a:prstGeom prst="rect">
            <a:avLst/>
          </a:prstGeom>
        </p:spPr>
      </p:pic>
      <p:pic>
        <p:nvPicPr>
          <p:cNvPr id="23" name="Object 12">
            <a:extLst>
              <a:ext uri="{FF2B5EF4-FFF2-40B4-BE49-F238E27FC236}">
                <a16:creationId xmlns:a16="http://schemas.microsoft.com/office/drawing/2014/main" id="{7A9A92DB-4B77-4A3C-8E91-0479223ABE9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9078" y="6688975"/>
            <a:ext cx="1636933" cy="1574818"/>
          </a:xfrm>
          <a:prstGeom prst="rect">
            <a:avLst/>
          </a:prstGeom>
        </p:spPr>
      </p:pic>
      <p:pic>
        <p:nvPicPr>
          <p:cNvPr id="24" name="Object 13">
            <a:extLst>
              <a:ext uri="{FF2B5EF4-FFF2-40B4-BE49-F238E27FC236}">
                <a16:creationId xmlns:a16="http://schemas.microsoft.com/office/drawing/2014/main" id="{3E5386A5-D3B1-4F5F-81DA-8A4D088849B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70184" y="6688975"/>
            <a:ext cx="1667981" cy="1574818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EA716440-92DA-4FB2-8677-B873E050FA4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40760" y="6683335"/>
            <a:ext cx="1567562" cy="1574818"/>
          </a:xfrm>
          <a:prstGeom prst="rect">
            <a:avLst/>
          </a:prstGeom>
        </p:spPr>
      </p:pic>
      <p:pic>
        <p:nvPicPr>
          <p:cNvPr id="39" name="Object 35">
            <a:extLst>
              <a:ext uri="{FF2B5EF4-FFF2-40B4-BE49-F238E27FC236}">
                <a16:creationId xmlns:a16="http://schemas.microsoft.com/office/drawing/2014/main" id="{E0AB7E20-39DA-410A-8977-83318770EDA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622" y="666975"/>
            <a:ext cx="4512191" cy="21637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_x567034464">
            <a:extLst>
              <a:ext uri="{FF2B5EF4-FFF2-40B4-BE49-F238E27FC236}">
                <a16:creationId xmlns:a16="http://schemas.microsoft.com/office/drawing/2014/main" id="{133FD875-BF75-4775-B7E6-08F5E488B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38300"/>
            <a:ext cx="8004216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 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본인의 </a:t>
            </a:r>
            <a:r>
              <a:rPr lang="en-US" altLang="ko-KR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 </a:t>
            </a: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문의사항 세부 내용 및 답변을 확인할 수 있음</a:t>
            </a: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글삭제</a:t>
            </a: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버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튼을 통해 본인이 올린 내용을 삭제 가능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목록 버튼을 통해 이전 </a:t>
            </a:r>
            <a:r>
              <a:rPr lang="en-US" altLang="ko-KR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목록 화면으로 </a:t>
            </a:r>
            <a:r>
              <a:rPr lang="ko-KR" altLang="en-US" sz="2800" dirty="0" err="1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돌아감</a:t>
            </a: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답변 내용을 아래 하단에서 확인 할 수 있음</a:t>
            </a:r>
            <a:endParaRPr lang="en-US" altLang="ko-KR" sz="2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C8337-F55C-41A9-971F-AC93F927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24" y="1257300"/>
            <a:ext cx="8578042" cy="74329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CCD11C-072B-49F5-AF77-F82B9CB3F25F}"/>
              </a:ext>
            </a:extLst>
          </p:cNvPr>
          <p:cNvSpPr/>
          <p:nvPr/>
        </p:nvSpPr>
        <p:spPr>
          <a:xfrm>
            <a:off x="12171220" y="5372100"/>
            <a:ext cx="1447800" cy="452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1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DD14C8-EDCD-4EB9-AEA5-33592D01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614" y="1627909"/>
            <a:ext cx="8907586" cy="6757987"/>
          </a:xfrm>
          <a:prstGeom prst="rect">
            <a:avLst/>
          </a:prstGeom>
        </p:spPr>
      </p:pic>
      <p:sp>
        <p:nvSpPr>
          <p:cNvPr id="4" name="_x567034464">
            <a:extLst>
              <a:ext uri="{FF2B5EF4-FFF2-40B4-BE49-F238E27FC236}">
                <a16:creationId xmlns:a16="http://schemas.microsoft.com/office/drawing/2014/main" id="{29BA3096-3190-4442-AC5B-8C1A4D527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38300"/>
            <a:ext cx="6934200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관리자가 사용자가 올린 질문 목록을 볼 수 있음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94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607328-D50C-4799-A2C0-3649AA55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1032692"/>
            <a:ext cx="6696075" cy="8221616"/>
          </a:xfrm>
          <a:prstGeom prst="rect">
            <a:avLst/>
          </a:prstGeom>
        </p:spPr>
      </p:pic>
      <p:sp>
        <p:nvSpPr>
          <p:cNvPr id="4" name="_x567034464">
            <a:extLst>
              <a:ext uri="{FF2B5EF4-FFF2-40B4-BE49-F238E27FC236}">
                <a16:creationId xmlns:a16="http://schemas.microsoft.com/office/drawing/2014/main" id="{B8853DC0-8843-4F01-9171-C83D3AD5B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38300"/>
            <a:ext cx="6934200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0" lang="ko-KR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r>
              <a:rPr kumimoji="0" lang="en-US" altLang="ko-KR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올린 질문에 대한 세부 내용 열람 가능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답변등록 버튼으로 올린 질문에 대한 새로운 답변 등록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답변등록 버튼을 누르면 올린 답변에 대한 수정가능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답변삭제 버튼을</a:t>
            </a:r>
            <a:r>
              <a:rPr lang="en-US" altLang="ko-KR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통해 답변을 삭제할 수 있음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목록버튼을 누르면 질문 목록으로 </a:t>
            </a:r>
            <a:r>
              <a:rPr lang="ko-KR" altLang="en-US" sz="2400" dirty="0" err="1"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돌아감</a:t>
            </a:r>
            <a:endParaRPr lang="en-US" altLang="ko-KR" sz="24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8E5910-04DF-420D-943F-16BD8D7EA577}"/>
              </a:ext>
            </a:extLst>
          </p:cNvPr>
          <p:cNvSpPr/>
          <p:nvPr/>
        </p:nvSpPr>
        <p:spPr>
          <a:xfrm>
            <a:off x="13092550" y="8101445"/>
            <a:ext cx="184265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0EFFD82-25F2-43B5-AFF4-267BB0683C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060000">
            <a:off x="-2408902" y="3529327"/>
            <a:ext cx="10603440" cy="1468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B25F0661-00B6-47D6-9475-0EDD8444C0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99400" y="3962160"/>
            <a:ext cx="7224120" cy="659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57C29-8108-4224-8DF7-B073B4127587}"/>
              </a:ext>
            </a:extLst>
          </p:cNvPr>
          <p:cNvSpPr txBox="1"/>
          <p:nvPr/>
        </p:nvSpPr>
        <p:spPr>
          <a:xfrm>
            <a:off x="995040" y="1053360"/>
            <a:ext cx="8220960" cy="15289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sz="2400" b="0" i="0" u="none" strike="noStrike" kern="1200" spc="0" dirty="0" err="1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로그인페이지</a:t>
            </a:r>
            <a:endParaRPr lang="ko-KR" sz="2400" b="0" i="0" u="none" strike="noStrike" kern="1200" spc="0" dirty="0">
              <a:ln>
                <a:noFill/>
              </a:ln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2400" b="0" i="0" u="none" strike="noStrike" kern="1200" spc="0" dirty="0">
              <a:ln>
                <a:noFill/>
              </a:ln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입장 버튼을 누르거나 메뉴의 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클릭하면 로그인 페이지로 넘어간다</a:t>
            </a:r>
            <a:endParaRPr lang="en-US" altLang="ko-KR" sz="2400" b="0" i="0" u="none" strike="noStrike" kern="1200" spc="0" dirty="0">
              <a:ln>
                <a:noFill/>
              </a:ln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8B837-1E13-463C-A367-2426AEC9AC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7840" y="3168000"/>
            <a:ext cx="6104160" cy="483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3354C-1880-4B60-A251-BDDAADD6BD9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74079" y="3384000"/>
            <a:ext cx="6217919" cy="45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D97AA0-3A12-4D31-983B-FD24D562B53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661280" y="2808000"/>
            <a:ext cx="4410720" cy="56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D0081BC-86CF-4E02-BA9D-B6DF9107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060000">
            <a:off x="-2408902" y="3529327"/>
            <a:ext cx="10603440" cy="1468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9392E396-3FCC-44E3-8D5F-1708A4E901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99400" y="3962160"/>
            <a:ext cx="7224120" cy="659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CF6710-4F78-4A0E-9C6C-EE1A6F4E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40000" y="2448000"/>
            <a:ext cx="4410720" cy="5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28ED4B-E973-472D-8C61-40C25035925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957680" y="1611360"/>
            <a:ext cx="4162320" cy="71726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76281-3054-453B-8C33-2448502ED1BD}"/>
              </a:ext>
            </a:extLst>
          </p:cNvPr>
          <p:cNvSpPr txBox="1"/>
          <p:nvPr/>
        </p:nvSpPr>
        <p:spPr>
          <a:xfrm>
            <a:off x="226080" y="936000"/>
            <a:ext cx="11293920" cy="1178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화면 이름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회원가입 페이지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2400" b="0" i="0" u="none" strike="noStrike" kern="1200" spc="0">
              <a:ln>
                <a:noFill/>
              </a:ln>
              <a:solidFill>
                <a:srgbClr val="FFFFFF"/>
              </a:solidFill>
              <a:latin typeface="Microsoft GothicNeo" pitchFamily="50"/>
              <a:ea typeface="Microsoft GothicNeo" pitchFamily="2"/>
              <a:cs typeface="Microsoft GothicNeo" pitchFamily="50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설명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로그인 페이지에서 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[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회원가입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]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을 누르면 회원가입 페이지로 넘어간다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F3E74DE-4A06-441C-8840-2F8ECE18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>
            <a:off x="8422380" y="493740"/>
            <a:ext cx="11008800" cy="925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DEC816A8-55E6-4404-A844-3A5F69D0B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10800000">
            <a:off x="8183880" y="-682559"/>
            <a:ext cx="10596960" cy="614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5AF6BC-2AD7-4958-8AE3-D754828CBF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140960" y="3960000"/>
            <a:ext cx="5963040" cy="444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DA80B2-4B8E-438B-B00B-A680210F517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76000" y="4031999"/>
            <a:ext cx="5976000" cy="40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48A14E-439A-42F6-B92A-33F8F764BFA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693320" y="3894120"/>
            <a:ext cx="3514680" cy="4457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CBF8D-996D-439B-B1DD-C145679FE3A5}"/>
              </a:ext>
            </a:extLst>
          </p:cNvPr>
          <p:cNvSpPr txBox="1"/>
          <p:nvPr/>
        </p:nvSpPr>
        <p:spPr>
          <a:xfrm>
            <a:off x="432000" y="1053360"/>
            <a:ext cx="10175399" cy="15469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화면 이름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결제 페이지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2400" b="0" i="0" u="none" strike="noStrike" kern="1200" spc="0" dirty="0">
              <a:ln>
                <a:noFill/>
              </a:ln>
              <a:solidFill>
                <a:srgbClr val="FFFFFF"/>
              </a:solidFill>
              <a:latin typeface="Microsoft GothicNeo" pitchFamily="50"/>
              <a:ea typeface="Microsoft GothicNeo" pitchFamily="2"/>
              <a:cs typeface="Microsoft GothicNeo" pitchFamily="50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설명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마이페이지에서 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[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이용권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]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을 클릭하면 이용권 정보가 나오고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,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 [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결제하기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]</a:t>
            </a:r>
            <a:r>
              <a:rPr lang="ko-KR" sz="2400" b="0" i="0" u="none" strike="noStrike" kern="1200" spc="0" dirty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를 클릭하면 결제페이지로 넘어간다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D8FE0C5-DBCB-4387-88DF-B9C6AD20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060000">
            <a:off x="-2408902" y="3529327"/>
            <a:ext cx="10603440" cy="1468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18D62D8F-B7DF-4FDF-914F-AB4C19D6EA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399400" y="3962160"/>
            <a:ext cx="7224120" cy="659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C9B6C2-EA01-4C3B-8C9B-972EE7D477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24000" y="2376000"/>
            <a:ext cx="5010480" cy="291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2AB97-B31A-48DB-A600-2745F83019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255679" y="2397599"/>
            <a:ext cx="5008320" cy="32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8ACBAC-B2C9-41AB-9831-4AF33ACADF5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168000" y="5872320"/>
            <a:ext cx="4645800" cy="298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75391-817E-4D7E-8898-4D8CD3451D3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0224000" y="5832000"/>
            <a:ext cx="5181840" cy="34192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C6061-6D09-45E3-9038-DCBF56A12257}"/>
              </a:ext>
            </a:extLst>
          </p:cNvPr>
          <p:cNvSpPr txBox="1"/>
          <p:nvPr/>
        </p:nvSpPr>
        <p:spPr>
          <a:xfrm>
            <a:off x="1296000" y="828719"/>
            <a:ext cx="8905680" cy="1547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화면 이름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이용권 관리 페이지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설명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: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관리자 계정으로 로그인 후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,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결제관리 메뉴의 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[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이용권관리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]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를 클릭하면 이용권 관리 페이지로 넘어간다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.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추가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,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수정</a:t>
            </a:r>
            <a:r>
              <a:rPr lang="en-US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, </a:t>
            </a:r>
            <a:r>
              <a:rPr lang="ko-KR" sz="2400" b="0" i="0" u="none" strike="noStrike" kern="1200" spc="0">
                <a:ln>
                  <a:noFill/>
                </a:ln>
                <a:solidFill>
                  <a:srgbClr val="FFFFFF"/>
                </a:solidFill>
                <a:latin typeface="Microsoft GothicNeo" pitchFamily="50"/>
                <a:ea typeface="Microsoft GothicNeo" pitchFamily="2"/>
                <a:cs typeface="Microsoft GothicNeo" pitchFamily="50"/>
              </a:rPr>
              <a:t>삭제가 가능하다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96105" y="9464163"/>
            <a:ext cx="1728873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6922" y="995498"/>
            <a:ext cx="10089256" cy="721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C5FCFD-46C0-402B-8489-03C7A562AAB6}"/>
              </a:ext>
            </a:extLst>
          </p:cNvPr>
          <p:cNvSpPr txBox="1"/>
          <p:nvPr/>
        </p:nvSpPr>
        <p:spPr>
          <a:xfrm>
            <a:off x="-609600" y="4592686"/>
            <a:ext cx="1226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0531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C4911E-0C67-453A-816F-D8E70945C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68" y="912223"/>
            <a:ext cx="7609676" cy="8272246"/>
          </a:xfrm>
          <a:prstGeom prst="rect">
            <a:avLst/>
          </a:prstGeom>
        </p:spPr>
      </p:pic>
      <p:sp>
        <p:nvSpPr>
          <p:cNvPr id="9" name="화살표: 오른쪽 8"/>
          <p:cNvSpPr/>
          <p:nvPr/>
        </p:nvSpPr>
        <p:spPr>
          <a:xfrm>
            <a:off x="9281105" y="7681048"/>
            <a:ext cx="1048497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6942526" y="8700952"/>
            <a:ext cx="609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7793116"/>
            <a:ext cx="9119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계정으로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공지사항을 수정 및 삭제 불가능하다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BC7817-86A6-4A3E-84CA-F3EFCED0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2223"/>
            <a:ext cx="9119554" cy="655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031" y="1333500"/>
            <a:ext cx="7840169" cy="5915850"/>
          </a:xfrm>
          <a:prstGeom prst="rect">
            <a:avLst/>
          </a:prstGeom>
        </p:spPr>
      </p:pic>
      <p:grpSp>
        <p:nvGrpSpPr>
          <p:cNvPr id="2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4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sp>
        <p:nvSpPr>
          <p:cNvPr id="9" name="화살표: 오른쪽 8"/>
          <p:cNvSpPr/>
          <p:nvPr/>
        </p:nvSpPr>
        <p:spPr>
          <a:xfrm>
            <a:off x="9619503" y="6057900"/>
            <a:ext cx="1048497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53600" y="2175602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계정으로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글쓰기 버튼 이 활성화된다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글쓰기 버튼을 누르면 제목 내용 첨부파일을 입력하고 게시글을 등록 할 수 있다</a:t>
            </a:r>
          </a:p>
          <a:p>
            <a:pPr marL="0" indent="0">
              <a:buFont typeface="Arial"/>
              <a:buNone/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96600" y="3797611"/>
            <a:ext cx="5601386" cy="530829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F6E2C93-E15E-4473-A1FD-F719FD2DDB55}"/>
              </a:ext>
            </a:extLst>
          </p:cNvPr>
          <p:cNvSpPr/>
          <p:nvPr/>
        </p:nvSpPr>
        <p:spPr>
          <a:xfrm>
            <a:off x="7723910" y="2483426"/>
            <a:ext cx="609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8266737" y="516010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4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sp>
        <p:nvSpPr>
          <p:cNvPr id="9" name="화살표: 오른쪽 8"/>
          <p:cNvSpPr/>
          <p:nvPr/>
        </p:nvSpPr>
        <p:spPr>
          <a:xfrm>
            <a:off x="8619751" y="3695700"/>
            <a:ext cx="1048497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29200" y="7860350"/>
            <a:ext cx="9813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계정으로 게시글의 제목을 누르면 상세페이지로 이동하는데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계정과 다르게 수정 및 삭제를 할 수 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747" y="824082"/>
            <a:ext cx="7592135" cy="67636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0" y="952500"/>
            <a:ext cx="7620000" cy="690785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52A7ABB-30E7-4EC8-B947-BE5D7268A50A}"/>
              </a:ext>
            </a:extLst>
          </p:cNvPr>
          <p:cNvSpPr/>
          <p:nvPr/>
        </p:nvSpPr>
        <p:spPr>
          <a:xfrm>
            <a:off x="6831568" y="7131782"/>
            <a:ext cx="609600" cy="381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854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4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sp>
        <p:nvSpPr>
          <p:cNvPr id="9" name="화살표: 오른쪽 8"/>
          <p:cNvSpPr/>
          <p:nvPr/>
        </p:nvSpPr>
        <p:spPr>
          <a:xfrm>
            <a:off x="8933703" y="4229100"/>
            <a:ext cx="1048497" cy="6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24600" y="7816215"/>
            <a:ext cx="78117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계정으로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faq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추가 및 삭제 불가능 하다</a:t>
            </a:r>
          </a:p>
          <a:p>
            <a:pPr marL="0" indent="0">
              <a:buFont typeface="Arial"/>
              <a:buNone/>
              <a:defRPr/>
            </a:pPr>
            <a:endParaRPr lang="ko-KR" altLang="en-US" sz="24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계정으로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공지사항과 동일한 기능을 가진다</a:t>
            </a:r>
            <a:r>
              <a:rPr lang="en-US" altLang="ko-KR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1800" y="952499"/>
            <a:ext cx="7010400" cy="6598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952499"/>
            <a:ext cx="8623558" cy="686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4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2206" y="876300"/>
            <a:ext cx="10345594" cy="69637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800" y="8267700"/>
            <a:ext cx="12902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회원가입을 누르면 나오는 페이지로 필수사항을 체크 </a:t>
            </a:r>
            <a:r>
              <a:rPr lang="ko-KR" altLang="en-US" sz="2400" dirty="0" err="1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안할시</a:t>
            </a:r>
            <a:r>
              <a:rPr lang="ko-KR" altLang="en-US" sz="24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다음페이지로 넘어가지 못한다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237270" y="5143500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6105" y="9464163"/>
            <a:ext cx="1728873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F28932-612E-436C-89CF-F366724D01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1939"/>
            <a:ext cx="8238905" cy="4977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C4B940-6D04-431A-8814-086160ADF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0" y="4133666"/>
            <a:ext cx="8893724" cy="52785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E13907-5DB5-4A50-83B9-0826F1B31814}"/>
              </a:ext>
            </a:extLst>
          </p:cNvPr>
          <p:cNvSpPr txBox="1"/>
          <p:nvPr/>
        </p:nvSpPr>
        <p:spPr>
          <a:xfrm>
            <a:off x="9982200" y="1165212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글쓰기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버튼 클릭하면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게시판 글 작성하는 곳으로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7F33AB-E77E-4815-8099-C3FFD3A4FF3B}"/>
              </a:ext>
            </a:extLst>
          </p:cNvPr>
          <p:cNvSpPr/>
          <p:nvPr/>
        </p:nvSpPr>
        <p:spPr>
          <a:xfrm>
            <a:off x="7086600" y="2552700"/>
            <a:ext cx="685800" cy="546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F10EA1-15F7-41F6-8B53-90D6FC380978}"/>
              </a:ext>
            </a:extLst>
          </p:cNvPr>
          <p:cNvSpPr/>
          <p:nvPr/>
        </p:nvSpPr>
        <p:spPr>
          <a:xfrm>
            <a:off x="3505200" y="5221036"/>
            <a:ext cx="3048000" cy="41817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4123C-91A1-4035-A1F4-16A0969BAF1E}"/>
              </a:ext>
            </a:extLst>
          </p:cNvPr>
          <p:cNvSpPr txBox="1"/>
          <p:nvPr/>
        </p:nvSpPr>
        <p:spPr>
          <a:xfrm>
            <a:off x="10239102" y="5469993"/>
            <a:ext cx="6677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아이디 자동  입력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readonly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제목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입력해야만 글 등록 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첨부파일 등록 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35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70F451B-2FB5-425B-BD5B-FD2E4DED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2" y="800100"/>
            <a:ext cx="9302048" cy="8686800"/>
          </a:xfrm>
          <a:prstGeom prst="rect">
            <a:avLst/>
          </a:prstGeom>
        </p:spPr>
      </p:pic>
      <p:grpSp>
        <p:nvGrpSpPr>
          <p:cNvPr id="4" name="그룹 1002">
            <a:extLst>
              <a:ext uri="{FF2B5EF4-FFF2-40B4-BE49-F238E27FC236}">
                <a16:creationId xmlns:a16="http://schemas.microsoft.com/office/drawing/2014/main" id="{D8D6B868-F905-4DA4-9CA9-86407A5ACEB0}"/>
              </a:ext>
            </a:extLst>
          </p:cNvPr>
          <p:cNvGrpSpPr/>
          <p:nvPr/>
        </p:nvGrpSpPr>
        <p:grpSpPr>
          <a:xfrm>
            <a:off x="11277600" y="4000500"/>
            <a:ext cx="7224659" cy="6598534"/>
            <a:chOff x="11399324" y="3962246"/>
            <a:chExt cx="7224659" cy="6598534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A679C5C-5CA3-43C4-8C05-AAD729F8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926CD3-AA47-4EF0-B065-61A58ACA9BCA}"/>
              </a:ext>
            </a:extLst>
          </p:cNvPr>
          <p:cNvSpPr/>
          <p:nvPr/>
        </p:nvSpPr>
        <p:spPr>
          <a:xfrm>
            <a:off x="8548741" y="7455626"/>
            <a:ext cx="762000" cy="4256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C19DE9-FC41-4051-ABE7-9B0F46ECF80B}"/>
              </a:ext>
            </a:extLst>
          </p:cNvPr>
          <p:cNvSpPr/>
          <p:nvPr/>
        </p:nvSpPr>
        <p:spPr>
          <a:xfrm>
            <a:off x="7977241" y="8801100"/>
            <a:ext cx="1333500" cy="4256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F9381-7951-4383-AFBB-C66B7A9E38E5}"/>
              </a:ext>
            </a:extLst>
          </p:cNvPr>
          <p:cNvSpPr txBox="1"/>
          <p:nvPr/>
        </p:nvSpPr>
        <p:spPr>
          <a:xfrm>
            <a:off x="10064048" y="2247900"/>
            <a:ext cx="6858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작성한 게시판에 대한 수정과 삭제가능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게시글에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댓글작성 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내가 작성한 댓글만 삭제가능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댓글에 </a:t>
            </a:r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계정별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혹은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싫어요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개만 선택 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계정별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싫어요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숫자를 누적하여 보여줌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B67B3E-4A77-483B-BD39-631E04F65B95}"/>
              </a:ext>
            </a:extLst>
          </p:cNvPr>
          <p:cNvSpPr/>
          <p:nvPr/>
        </p:nvSpPr>
        <p:spPr>
          <a:xfrm>
            <a:off x="4191000" y="4000500"/>
            <a:ext cx="2057400" cy="4256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EE0813-005D-46B5-B35B-7453611C6F6A}"/>
              </a:ext>
            </a:extLst>
          </p:cNvPr>
          <p:cNvSpPr/>
          <p:nvPr/>
        </p:nvSpPr>
        <p:spPr>
          <a:xfrm>
            <a:off x="8262991" y="4820203"/>
            <a:ext cx="881009" cy="4256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93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672</Words>
  <Application>Microsoft Office PowerPoint</Application>
  <PresentationFormat>사용자 지정</PresentationFormat>
  <Paragraphs>142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Microsoft GothicNeo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PC12</cp:lastModifiedBy>
  <cp:revision>34</cp:revision>
  <dcterms:created xsi:type="dcterms:W3CDTF">2021-04-20T15:23:37Z</dcterms:created>
  <dcterms:modified xsi:type="dcterms:W3CDTF">2021-04-20T09:55:01Z</dcterms:modified>
</cp:coreProperties>
</file>